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76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96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DDEE25-D4B7-4E21-80BD-A53A122FA719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96D563-A23E-45FF-B07A-E51967E9C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Cri-du-Chat Syndrome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Christina Pham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Cri-du-Chat syndrome?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Cri-du-Chat syndrome is genetic disorder cause by a deletion (the length of which may vary) on the short arm of chromosome 5.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Its name is a French term (cat-cry or call of the cat) referring to the characteristic cat-like cry of affected children.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Affects and Symptoms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affects between 1 in 20,000 and 1 in 50,000 babies.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Some symptoms of Cri-du-Chat is: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Having cat-like cries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Behavior problems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Widely set eyes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	and small/round face.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This picture shows some of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the symptoms that are  listed.</a:t>
            </a:r>
          </a:p>
        </p:txBody>
      </p:sp>
      <p:pic>
        <p:nvPicPr>
          <p:cNvPr id="6146" name="Picture 2" descr="http://www.cridchat.u-net.com/charlot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28575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do people get it?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break in the DNA molecule that makes up a chromosome cause a deletion.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The chromosome break occurs while the sperm or egg cell is developing, in most cases.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child will develop cri-du-chat syndrome, when this gamete is fertilized.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This picture shows the deleted regions in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Chromosome 5 pair.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learn.genetics.utah.edu/content/disorders/whataregd/cdc/images/cri-du-chat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76600"/>
            <a:ext cx="399346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Treated, Diagnosed, and Level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 is not really a real treatment for it.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But they can go through therapy to improve their language skills, motor skills, and to help them develop as normally as possible though.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is possible to test for cri-du-chat while the baby is still in its mother's womb or through a tiny sample of tissue from outside the sac where the baby develops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happens in Chromosome Abnormalities.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is a Level 2.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Interesting Facts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Jerome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Lejeune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,a geneticist,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identifie cri-du-chat syndrome in 1963.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He also discovered the genetic abnormality that causes Down syndrome.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chromosome carrying the deletion comes from the father's sperm rather than the mother's egg, in 80% of the cases.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Cri-du-chat is one of the most common syndromes caused by a chromosomal deletion.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This is a picture of Jerome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Lejeune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    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jerome-leje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581400"/>
            <a:ext cx="1962150" cy="2744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Citations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"CRI-DU-CHAT SYNDROME."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Genetic Science Learning Center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N.p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., 2012. Web. 6 Dec.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2012. &lt;http://learn.genetics.utah.edu/content/disorders/whataregd/cdc/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  index.html&gt;.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108</TotalTime>
  <Words>444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Cri-du-Chat Syndrome</vt:lpstr>
      <vt:lpstr>What is Cri-du-Chat syndrome?</vt:lpstr>
      <vt:lpstr>Affects and Symptoms</vt:lpstr>
      <vt:lpstr>How do people get it? </vt:lpstr>
      <vt:lpstr>Treated, Diagnosed, and Level</vt:lpstr>
      <vt:lpstr>Interesting Facts</vt:lpstr>
      <vt:lpstr>Citations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Cri-du-Chat Syndrome</dc:title>
  <dc:creator>TitleOne</dc:creator>
  <cp:lastModifiedBy>Becky Morgan</cp:lastModifiedBy>
  <cp:revision>15</cp:revision>
  <dcterms:created xsi:type="dcterms:W3CDTF">2012-12-07T04:09:35Z</dcterms:created>
  <dcterms:modified xsi:type="dcterms:W3CDTF">2012-12-07T04:09:46Z</dcterms:modified>
</cp:coreProperties>
</file>