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1EE4-AA10-D24C-BB9E-6A3958470430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517B-5B7A-0C45-9DDF-5DA03418A7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9" y="584199"/>
            <a:ext cx="5425609" cy="5401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1358" y="1080345"/>
            <a:ext cx="30622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/>
                <a:cs typeface="Century Gothic"/>
              </a:rPr>
              <a:t>Hypothalmus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Pituitary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Thyroid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err="1" smtClean="0">
                <a:latin typeface="Century Gothic"/>
                <a:cs typeface="Century Gothic"/>
              </a:rPr>
              <a:t>Thalmus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Adrenal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Ovaries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Testes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49" y="0"/>
            <a:ext cx="885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Name</a:t>
            </a:r>
            <a:r>
              <a:rPr lang="en-US" u="sng" dirty="0" smtClean="0">
                <a:latin typeface="Century Gothic"/>
                <a:cs typeface="Century Gothic"/>
              </a:rPr>
              <a:t>									</a:t>
            </a:r>
            <a:r>
              <a:rPr lang="en-US" dirty="0" smtClean="0">
                <a:latin typeface="Century Gothic"/>
                <a:cs typeface="Century Gothic"/>
              </a:rPr>
              <a:t> Endocrine System Diagram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Morgan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Becky Morgan</dc:creator>
  <cp:lastModifiedBy>Becky Morgan</cp:lastModifiedBy>
  <cp:revision>1</cp:revision>
  <dcterms:created xsi:type="dcterms:W3CDTF">2013-01-14T02:00:58Z</dcterms:created>
  <dcterms:modified xsi:type="dcterms:W3CDTF">2013-01-14T02:04:36Z</dcterms:modified>
</cp:coreProperties>
</file>