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61" r:id="rId6"/>
    <p:sldId id="259"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16" y="9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565BFA-D1D1-4FC7-96D1-D6A60F8D21E7}" type="datetimeFigureOut">
              <a:rPr lang="en-US" smtClean="0"/>
              <a:pPr/>
              <a:t>12/6/2012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79517880-94D0-4AE9-BE1A-5E6DAD657C5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565BFA-D1D1-4FC7-96D1-D6A60F8D21E7}" type="datetimeFigureOut">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517880-94D0-4AE9-BE1A-5E6DAD657C5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565BFA-D1D1-4FC7-96D1-D6A60F8D21E7}" type="datetimeFigureOut">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517880-94D0-4AE9-BE1A-5E6DAD657C5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565BFA-D1D1-4FC7-96D1-D6A60F8D21E7}" type="datetimeFigureOut">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517880-94D0-4AE9-BE1A-5E6DAD657C5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565BFA-D1D1-4FC7-96D1-D6A60F8D21E7}" type="datetimeFigureOut">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517880-94D0-4AE9-BE1A-5E6DAD657C5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565BFA-D1D1-4FC7-96D1-D6A60F8D21E7}" type="datetimeFigureOut">
              <a:rPr lang="en-US" smtClean="0"/>
              <a:pPr/>
              <a:t>12/6/2012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517880-94D0-4AE9-BE1A-5E6DAD657C5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6565BFA-D1D1-4FC7-96D1-D6A60F8D21E7}" type="datetimeFigureOut">
              <a:rPr lang="en-US" smtClean="0"/>
              <a:pPr/>
              <a:t>12/6/2012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517880-94D0-4AE9-BE1A-5E6DAD657C5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6565BFA-D1D1-4FC7-96D1-D6A60F8D21E7}" type="datetimeFigureOut">
              <a:rPr lang="en-US" smtClean="0"/>
              <a:pPr/>
              <a:t>12/6/2012</a:t>
            </a:fld>
            <a:endParaRPr lang="en-US" dirty="0"/>
          </a:p>
        </p:txBody>
      </p:sp>
      <p:sp>
        <p:nvSpPr>
          <p:cNvPr id="8" name="Slide Number Placeholder 7"/>
          <p:cNvSpPr>
            <a:spLocks noGrp="1"/>
          </p:cNvSpPr>
          <p:nvPr>
            <p:ph type="sldNum" sz="quarter" idx="11"/>
          </p:nvPr>
        </p:nvSpPr>
        <p:spPr/>
        <p:txBody>
          <a:bodyPr/>
          <a:lstStyle/>
          <a:p>
            <a:fld id="{79517880-94D0-4AE9-BE1A-5E6DAD657C58}"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65BFA-D1D1-4FC7-96D1-D6A60F8D21E7}" type="datetimeFigureOut">
              <a:rPr lang="en-US" smtClean="0"/>
              <a:pPr/>
              <a:t>12/6/2012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517880-94D0-4AE9-BE1A-5E6DAD657C5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6565BFA-D1D1-4FC7-96D1-D6A60F8D21E7}" type="datetimeFigureOut">
              <a:rPr lang="en-US" smtClean="0"/>
              <a:pPr/>
              <a:t>12/6/2012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79517880-94D0-4AE9-BE1A-5E6DAD657C5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26565BFA-D1D1-4FC7-96D1-D6A60F8D21E7}" type="datetimeFigureOut">
              <a:rPr lang="en-US" smtClean="0"/>
              <a:pPr/>
              <a:t>12/6/2012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517880-94D0-4AE9-BE1A-5E6DAD657C5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26565BFA-D1D1-4FC7-96D1-D6A60F8D21E7}" type="datetimeFigureOut">
              <a:rPr lang="en-US" smtClean="0"/>
              <a:pPr/>
              <a:t>12/6/2012</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9517880-94D0-4AE9-BE1A-5E6DAD657C5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Williams Syndrome</a:t>
            </a:r>
            <a:endParaRPr lang="en-US" dirty="0"/>
          </a:p>
        </p:txBody>
      </p:sp>
      <p:sp>
        <p:nvSpPr>
          <p:cNvPr id="3" name="Subtitle 2"/>
          <p:cNvSpPr>
            <a:spLocks noGrp="1"/>
          </p:cNvSpPr>
          <p:nvPr>
            <p:ph type="subTitle" idx="1"/>
          </p:nvPr>
        </p:nvSpPr>
        <p:spPr/>
        <p:txBody>
          <a:bodyPr/>
          <a:lstStyle/>
          <a:p>
            <a:r>
              <a:rPr lang="en-US" dirty="0" smtClean="0"/>
              <a:t>By: Noah Lee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Williams Syndrome?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Williams syndrome is a syndrome that is very rare. It is affects a child's growth, physical appearance, and cognitive development. This happens because a child is missing material from chromosome 7 (gene elastin). </a:t>
            </a:r>
          </a:p>
          <a:p>
            <a:r>
              <a:rPr lang="en-US" dirty="0" smtClean="0"/>
              <a:t>The gene elastin is the protein product that gives the blood vessels the stretchiness and strength to last a lifetime. The elastin can only be formed when a human is a child.</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Symptoms</a:t>
            </a:r>
            <a:endParaRPr lang="en-US" dirty="0"/>
          </a:p>
        </p:txBody>
      </p:sp>
      <p:sp>
        <p:nvSpPr>
          <p:cNvPr id="3" name="Content Placeholder 2"/>
          <p:cNvSpPr>
            <a:spLocks noGrp="1"/>
          </p:cNvSpPr>
          <p:nvPr>
            <p:ph idx="1"/>
          </p:nvPr>
        </p:nvSpPr>
        <p:spPr>
          <a:xfrm>
            <a:off x="457200" y="1295400"/>
            <a:ext cx="7467600" cy="5410200"/>
          </a:xfrm>
        </p:spPr>
        <p:txBody>
          <a:bodyPr>
            <a:normAutofit fontScale="77500" lnSpcReduction="20000"/>
          </a:bodyPr>
          <a:lstStyle/>
          <a:p>
            <a:r>
              <a:rPr lang="en-US" sz="3100" dirty="0" smtClean="0"/>
              <a:t>The symptoms of Williams syndrome are: </a:t>
            </a:r>
            <a:endParaRPr lang="en-US" sz="3100" dirty="0" smtClean="0"/>
          </a:p>
          <a:p>
            <a:r>
              <a:rPr lang="en-US" sz="3100" dirty="0"/>
              <a:t>M</a:t>
            </a:r>
            <a:r>
              <a:rPr lang="en-US" sz="3100" dirty="0" smtClean="0"/>
              <a:t>ental retardation </a:t>
            </a:r>
          </a:p>
          <a:p>
            <a:r>
              <a:rPr lang="en-US" sz="3100" dirty="0" smtClean="0"/>
              <a:t>H</a:t>
            </a:r>
            <a:r>
              <a:rPr lang="en-US" sz="3100" dirty="0" smtClean="0"/>
              <a:t>eart defects</a:t>
            </a:r>
          </a:p>
          <a:p>
            <a:r>
              <a:rPr lang="en-US" sz="3100" dirty="0"/>
              <a:t> Low birth </a:t>
            </a:r>
            <a:r>
              <a:rPr lang="en-US" sz="3100" dirty="0" smtClean="0"/>
              <a:t>weight  </a:t>
            </a:r>
          </a:p>
          <a:p>
            <a:r>
              <a:rPr lang="en-US" sz="3100" dirty="0" smtClean="0"/>
              <a:t>Failure </a:t>
            </a:r>
            <a:r>
              <a:rPr lang="en-US" sz="3100" dirty="0"/>
              <a:t>to gain weight </a:t>
            </a:r>
            <a:r>
              <a:rPr lang="en-US" sz="3100" dirty="0" smtClean="0"/>
              <a:t>appropriately </a:t>
            </a:r>
          </a:p>
          <a:p>
            <a:r>
              <a:rPr lang="en-US" sz="3100" dirty="0" smtClean="0"/>
              <a:t>Kidney abnormalities</a:t>
            </a:r>
          </a:p>
          <a:p>
            <a:r>
              <a:rPr lang="en-US" sz="3100" dirty="0" smtClean="0"/>
              <a:t>Low </a:t>
            </a:r>
            <a:r>
              <a:rPr lang="en-US" sz="3100" dirty="0"/>
              <a:t>muscle </a:t>
            </a:r>
            <a:r>
              <a:rPr lang="en-US" sz="3100" dirty="0" smtClean="0"/>
              <a:t>tone </a:t>
            </a:r>
          </a:p>
          <a:p>
            <a:r>
              <a:rPr lang="en-US" sz="3100" dirty="0" smtClean="0"/>
              <a:t>Characteristic behaviors; </a:t>
            </a:r>
            <a:r>
              <a:rPr lang="en-US" sz="3100" dirty="0"/>
              <a:t>such </a:t>
            </a:r>
            <a:r>
              <a:rPr lang="en-US" sz="3100" dirty="0" smtClean="0"/>
              <a:t>as </a:t>
            </a:r>
            <a:r>
              <a:rPr lang="en-US" sz="3100" dirty="0"/>
              <a:t>hypersensitivity to loud noises and an overly outgoing </a:t>
            </a:r>
            <a:r>
              <a:rPr lang="en-US" sz="3100" dirty="0" smtClean="0"/>
              <a:t>personality</a:t>
            </a:r>
          </a:p>
          <a:p>
            <a:r>
              <a:rPr lang="en-US" sz="3100" dirty="0" smtClean="0"/>
              <a:t>Unusual </a:t>
            </a:r>
            <a:r>
              <a:rPr lang="en-US" sz="3100" dirty="0" smtClean="0"/>
              <a:t>facial </a:t>
            </a:r>
            <a:r>
              <a:rPr lang="en-US" sz="3100" dirty="0" smtClean="0"/>
              <a:t>features: </a:t>
            </a:r>
          </a:p>
          <a:p>
            <a:pPr lvl="1"/>
            <a:r>
              <a:rPr lang="en-US" sz="3100" dirty="0" smtClean="0"/>
              <a:t>Small </a:t>
            </a:r>
            <a:r>
              <a:rPr lang="en-US" sz="3100" dirty="0" smtClean="0"/>
              <a:t>upturned </a:t>
            </a:r>
            <a:r>
              <a:rPr lang="en-US" sz="3100" dirty="0" smtClean="0"/>
              <a:t>nose  </a:t>
            </a:r>
          </a:p>
          <a:p>
            <a:pPr lvl="1"/>
            <a:r>
              <a:rPr lang="en-US" sz="3100" dirty="0" smtClean="0"/>
              <a:t>Wide mouth </a:t>
            </a:r>
          </a:p>
          <a:p>
            <a:pPr lvl="1"/>
            <a:r>
              <a:rPr lang="en-US" sz="3100" dirty="0" smtClean="0"/>
              <a:t>Full </a:t>
            </a:r>
            <a:r>
              <a:rPr lang="en-US" sz="3100" dirty="0" smtClean="0"/>
              <a:t>lips, small </a:t>
            </a:r>
            <a:r>
              <a:rPr lang="en-US" sz="3100" dirty="0" smtClean="0"/>
              <a:t>chin </a:t>
            </a:r>
          </a:p>
          <a:p>
            <a:pPr lvl="1"/>
            <a:r>
              <a:rPr lang="en-US" sz="3100" dirty="0" smtClean="0"/>
              <a:t>Widely </a:t>
            </a:r>
            <a:r>
              <a:rPr lang="en-US" sz="3100" dirty="0" smtClean="0"/>
              <a:t>spaced </a:t>
            </a:r>
            <a:r>
              <a:rPr lang="en-US" sz="3100" dirty="0" smtClean="0"/>
              <a:t>teeth</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Does it Happen?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Williams syndrome happens when there is a break in the DNA of chromosome 7. Usually the break in the DNA occurs when the male and female gametes are forming. The child will form Williams syndrome when this gamete is fertilized. </a:t>
            </a:r>
          </a:p>
          <a:p>
            <a:r>
              <a:rPr lang="en-US" dirty="0" smtClean="0"/>
              <a:t>If the parent has another child, it is unlikely for that child to get the syndrome. Since most people who have the syndrome do not have children, it is unlikely, but possible for a child to inherit the broken chromosome.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is it Diagnosed?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identify Williams syndrome, doctors use its physical appearance.</a:t>
            </a:r>
          </a:p>
          <a:p>
            <a:r>
              <a:rPr lang="en-US" dirty="0" smtClean="0"/>
              <a:t>They </a:t>
            </a:r>
            <a:r>
              <a:rPr lang="en-US" dirty="0" smtClean="0"/>
              <a:t>use a technique called F.I.S.H. This technique allow the DNA sequences to be labeled with a fluorescent chemical. The chemical is called a probe. This chemical lights up when exposed to the ultraviolet light. </a:t>
            </a:r>
          </a:p>
          <a:p>
            <a:r>
              <a:rPr lang="en-US" dirty="0" smtClean="0"/>
              <a:t>The gene </a:t>
            </a:r>
            <a:r>
              <a:rPr lang="en-US" dirty="0" err="1" smtClean="0"/>
              <a:t>elastin</a:t>
            </a:r>
            <a:r>
              <a:rPr lang="en-US" dirty="0" smtClean="0"/>
              <a:t>, after it is labeled with probe will only light up if it is present. This is how doctors tell that Williams syndrome is present.</a:t>
            </a:r>
          </a:p>
          <a:p>
            <a:pPr>
              <a:buNone/>
            </a:pP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is it Treated?</a:t>
            </a:r>
            <a:endParaRPr lang="en-US" dirty="0"/>
          </a:p>
        </p:txBody>
      </p:sp>
      <p:sp>
        <p:nvSpPr>
          <p:cNvPr id="3" name="Content Placeholder 2"/>
          <p:cNvSpPr>
            <a:spLocks noGrp="1"/>
          </p:cNvSpPr>
          <p:nvPr>
            <p:ph idx="1"/>
          </p:nvPr>
        </p:nvSpPr>
        <p:spPr/>
        <p:txBody>
          <a:bodyPr/>
          <a:lstStyle/>
          <a:p>
            <a:r>
              <a:rPr lang="en-US" dirty="0" smtClean="0"/>
              <a:t>Williams syndrome does not have a cure yet, so the patients have to be monitored continually.</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Interesting Facts</a:t>
            </a:r>
            <a:endParaRPr lang="en-US" dirty="0"/>
          </a:p>
        </p:txBody>
      </p:sp>
      <p:sp>
        <p:nvSpPr>
          <p:cNvPr id="3" name="Content Placeholder 2"/>
          <p:cNvSpPr>
            <a:spLocks noGrp="1"/>
          </p:cNvSpPr>
          <p:nvPr>
            <p:ph idx="1"/>
          </p:nvPr>
        </p:nvSpPr>
        <p:spPr/>
        <p:txBody>
          <a:bodyPr/>
          <a:lstStyle/>
          <a:p>
            <a:r>
              <a:rPr lang="en-US" dirty="0" smtClean="0"/>
              <a:t>Only </a:t>
            </a:r>
            <a:r>
              <a:rPr lang="en-US" dirty="0" smtClean="0"/>
              <a:t>1 out of every 10,000 babies is born with Williams syndrome</a:t>
            </a:r>
            <a:r>
              <a:rPr lang="en-US" dirty="0" smtClean="0"/>
              <a:t>.</a:t>
            </a:r>
          </a:p>
          <a:p>
            <a:r>
              <a:rPr lang="en-US" dirty="0" smtClean="0"/>
              <a:t>The deletion in the DNA is too small even to be seen under a microscope.</a:t>
            </a:r>
          </a:p>
          <a:p>
            <a:r>
              <a:rPr lang="en-US" dirty="0" smtClean="0"/>
              <a:t>Williams syndrome is known </a:t>
            </a:r>
            <a:r>
              <a:rPr lang="en-US" dirty="0"/>
              <a:t>to occur equally in both males and females and in every culture.</a:t>
            </a:r>
          </a:p>
          <a:p>
            <a:endParaRPr lang="en-US" dirty="0"/>
          </a:p>
          <a:p>
            <a:pPr marL="36576" indent="0">
              <a:buNone/>
            </a:pPr>
            <a:endParaRPr lang="en-US" dirty="0" smtClean="0"/>
          </a:p>
          <a:p>
            <a:endParaRPr lang="en-US" dirty="0" smtClean="0"/>
          </a:p>
          <a:p>
            <a:endParaRPr lang="en-US" dirty="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mn-lt"/>
              </a:rPr>
              <a:t>Pictures</a:t>
            </a:r>
            <a:endParaRPr lang="en-US"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0" y="975189"/>
            <a:ext cx="1752600" cy="269782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1143000"/>
            <a:ext cx="4358303" cy="23622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4600" y="3886200"/>
            <a:ext cx="2438400" cy="2515634"/>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62399" y="3714750"/>
            <a:ext cx="2162175" cy="211455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90600" y="3886200"/>
            <a:ext cx="2133600" cy="2513556"/>
          </a:xfrm>
          <a:prstGeom prst="rect">
            <a:avLst/>
          </a:prstGeom>
        </p:spPr>
      </p:pic>
    </p:spTree>
    <p:extLst>
      <p:ext uri="{BB962C8B-B14F-4D97-AF65-F5344CB8AC3E}">
        <p14:creationId xmlns:p14="http://schemas.microsoft.com/office/powerpoint/2010/main" val="25726470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TotalTime>
  <Words>391</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Technic</vt:lpstr>
      <vt:lpstr>Williams Syndrome</vt:lpstr>
      <vt:lpstr>What is Williams Syndrome?</vt:lpstr>
      <vt:lpstr>Symptoms</vt:lpstr>
      <vt:lpstr>How Does it Happen?</vt:lpstr>
      <vt:lpstr>How is it Diagnosed?</vt:lpstr>
      <vt:lpstr>How is it Treated?</vt:lpstr>
      <vt:lpstr>Interesting Facts</vt:lpstr>
      <vt:lpstr>Pictures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Williams Syndrome</dc:title>
  <dc:creator>noah lee</dc:creator>
  <cp:lastModifiedBy>Noah</cp:lastModifiedBy>
  <cp:revision>6</cp:revision>
  <dcterms:created xsi:type="dcterms:W3CDTF">2012-12-05T16:38:37Z</dcterms:created>
  <dcterms:modified xsi:type="dcterms:W3CDTF">2012-12-06T21:29:15Z</dcterms:modified>
</cp:coreProperties>
</file>