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4232B6-8C2C-408C-BC6F-AA6F76E656A7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6AEDB8-A7BA-404C-B2DF-B5D423C18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ency/article/001523.htm" TargetMode="External"/><Relationship Id="rId2" Type="http://schemas.openxmlformats.org/officeDocument/2006/relationships/hyperlink" Target="http://www.nlm.nih.gov/medlineplus/ency/article/00222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nytimes.com/health/guides/symptoms/seizures/overview.html" TargetMode="External"/><Relationship Id="rId2" Type="http://schemas.openxmlformats.org/officeDocument/2006/relationships/hyperlink" Target="http://health.nytimes.com/health/guides/symptoms/fatigue/overvie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led-world.com/disability/types/msud.php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Maple syrup urine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By:Ulysees Wingo Jr.</a:t>
            </a: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MSUD?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Maple syrup urine is a disease were your body cannot breakdown </a:t>
            </a:r>
            <a:r>
              <a:rPr lang="en-US" dirty="0" smtClean="0">
                <a:hlinkClick r:id="rId2"/>
              </a:rPr>
              <a:t>amino acids</a:t>
            </a:r>
            <a:r>
              <a:rPr lang="en-US" dirty="0" smtClean="0"/>
              <a:t> </a:t>
            </a:r>
            <a:r>
              <a:rPr lang="en-US" dirty="0" smtClean="0"/>
              <a:t>leucine</a:t>
            </a:r>
            <a:r>
              <a:rPr lang="en-US" dirty="0" smtClean="0"/>
              <a:t>, </a:t>
            </a:r>
            <a:r>
              <a:rPr lang="en-US" dirty="0" smtClean="0"/>
              <a:t>isoleucine</a:t>
            </a:r>
            <a:r>
              <a:rPr lang="en-US" dirty="0" smtClean="0"/>
              <a:t>, and </a:t>
            </a:r>
            <a:r>
              <a:rPr lang="en-US" dirty="0" smtClean="0"/>
              <a:t>valine</a:t>
            </a:r>
            <a:r>
              <a:rPr lang="en-US" dirty="0" smtClean="0"/>
              <a:t>. In the most severe form, MSUD it can damage the brain during times of physical stress (such as infections, fever, or not eating for a long very time). In repeated periods of physical stress can cause </a:t>
            </a:r>
            <a:r>
              <a:rPr lang="en-US" dirty="0" smtClean="0">
                <a:hlinkClick r:id="rId3"/>
              </a:rPr>
              <a:t>intellectual disability</a:t>
            </a:r>
            <a:r>
              <a:rPr lang="en-US" dirty="0" smtClean="0"/>
              <a:t> and high levels of </a:t>
            </a:r>
            <a:r>
              <a:rPr lang="en-US" dirty="0" smtClean="0"/>
              <a:t>leucine</a:t>
            </a:r>
            <a:r>
              <a:rPr lang="en-US" dirty="0" smtClean="0"/>
              <a:t> in the body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maple syrup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Avoiding food</a:t>
            </a:r>
          </a:p>
          <a:p>
            <a:r>
              <a:rPr lang="en-US" dirty="0" smtClean="0"/>
              <a:t>Coma</a:t>
            </a:r>
          </a:p>
          <a:p>
            <a:r>
              <a:rPr lang="en-US" dirty="0" smtClean="0"/>
              <a:t>Feeding difficulties</a:t>
            </a:r>
          </a:p>
          <a:p>
            <a:r>
              <a:rPr lang="en-US" dirty="0" smtClean="0">
                <a:hlinkClick r:id="rId2"/>
              </a:rPr>
              <a:t>Lethargy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Seizures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Urine that smells like maple syrup</a:t>
            </a:r>
          </a:p>
          <a:p>
            <a:r>
              <a:rPr lang="en-US" dirty="0" smtClean="0"/>
              <a:t>Vomiting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MSUD?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MSUD is a gene defect in chromosome 19. Since your body cannot breakdown amino acids it builds up in your blood and can cause damage to the brain in times of physical stress.</a:t>
            </a:r>
            <a:endParaRPr lang="en-US" dirty="0"/>
          </a:p>
        </p:txBody>
      </p:sp>
    </p:spTree>
  </p:cSld>
  <p:clrMapOvr>
    <a:masterClrMapping/>
  </p:clrMapOvr>
  <p:transition spd="med">
    <p:circl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deadliness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disease is a level 2 because if your body cannot somehow breakdown those acids it can even cause death in some cases. </a:t>
            </a:r>
            <a:endParaRPr lang="en-US" dirty="0"/>
          </a:p>
        </p:txBody>
      </p:sp>
    </p:spTree>
  </p:cSld>
  <p:clrMapOvr>
    <a:masterClrMapping/>
  </p:clrMapOvr>
  <p:transition>
    <p:strips dir="r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MSUD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Infants with MSUD </a:t>
            </a:r>
            <a:r>
              <a:rPr lang="en-US" dirty="0" smtClean="0"/>
              <a:t>that remain </a:t>
            </a:r>
            <a:r>
              <a:rPr lang="en-US" dirty="0" smtClean="0"/>
              <a:t>untreated will die within the first few months of their </a:t>
            </a:r>
            <a:r>
              <a:rPr lang="en-US" dirty="0" smtClean="0"/>
              <a:t>lives.</a:t>
            </a:r>
          </a:p>
          <a:p>
            <a:r>
              <a:rPr lang="en-US" dirty="0" smtClean="0"/>
              <a:t>The long-term treatment of MSUD requires a unique diet that includes artificial infant formula containing low-levels of amino acids such as </a:t>
            </a:r>
            <a:r>
              <a:rPr lang="en-US" dirty="0" err="1" smtClean="0"/>
              <a:t>isoleucine</a:t>
            </a:r>
            <a:r>
              <a:rPr lang="en-US" dirty="0" smtClean="0"/>
              <a:t>, </a:t>
            </a:r>
            <a:r>
              <a:rPr lang="en-US" dirty="0" err="1" smtClean="0"/>
              <a:t>leucine</a:t>
            </a:r>
            <a:r>
              <a:rPr lang="en-US" dirty="0" smtClean="0"/>
              <a:t>, and </a:t>
            </a:r>
            <a:r>
              <a:rPr lang="en-US" dirty="0" err="1" smtClean="0"/>
              <a:t>valine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condition is diagnosed, and during episodes, treatment involves eating a protein-free diet. Fluids, sugars, and possibly fats are given through a vein (IV).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www.disabled-world.com/disability/types/msud.php</a:t>
            </a:r>
            <a:endParaRPr lang="en-US" dirty="0" smtClean="0"/>
          </a:p>
          <a:p>
            <a:r>
              <a:rPr lang="en-US" dirty="0" smtClean="0"/>
              <a:t>http://www.nytimes.com/health/guides/disease/maple-syrup-urine-disease/overview.html</a:t>
            </a:r>
            <a:endParaRPr lang="en-US" dirty="0"/>
          </a:p>
        </p:txBody>
      </p:sp>
    </p:spTree>
  </p:cSld>
  <p:clrMapOvr>
    <a:masterClrMapping/>
  </p:clrMapOvr>
  <p:transition>
    <p:randomBar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128</TotalTime>
  <Words>257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Maple syrup urine </vt:lpstr>
      <vt:lpstr>What is MSUD?</vt:lpstr>
      <vt:lpstr>Symptoms of maple syrup urine</vt:lpstr>
      <vt:lpstr>How do you get MSUD?</vt:lpstr>
      <vt:lpstr>Level of deadliness</vt:lpstr>
      <vt:lpstr>Facts about MSUD</vt:lpstr>
      <vt:lpstr>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Maple syrup urine </dc:title>
  <dc:creator> </dc:creator>
  <cp:lastModifiedBy> </cp:lastModifiedBy>
  <cp:revision>14</cp:revision>
  <dcterms:created xsi:type="dcterms:W3CDTF">2013-12-12T17:42:30Z</dcterms:created>
  <dcterms:modified xsi:type="dcterms:W3CDTF">2013-12-13T17:16:49Z</dcterms:modified>
</cp:coreProperties>
</file>