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718" autoAdjust="0"/>
  </p:normalViewPr>
  <p:slideViewPr>
    <p:cSldViewPr>
      <p:cViewPr>
        <p:scale>
          <a:sx n="100" d="100"/>
          <a:sy n="100" d="100"/>
        </p:scale>
        <p:origin x="-22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DA03-1C4F-468B-8A01-5696AC5AE75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C64495-0429-4167-852A-7B929BBCD1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DA03-1C4F-468B-8A01-5696AC5AE75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4495-0429-4167-852A-7B929BBCD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DA03-1C4F-468B-8A01-5696AC5AE75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4495-0429-4167-852A-7B929BBCD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486DA03-1C4F-468B-8A01-5696AC5AE75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6C64495-0429-4167-852A-7B929BBCD1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DA03-1C4F-468B-8A01-5696AC5AE75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4495-0429-4167-852A-7B929BBCD1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DA03-1C4F-468B-8A01-5696AC5AE75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4495-0429-4167-852A-7B929BBCD1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4495-0429-4167-852A-7B929BBCD1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DA03-1C4F-468B-8A01-5696AC5AE75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DA03-1C4F-468B-8A01-5696AC5AE75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4495-0429-4167-852A-7B929BBCD1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DA03-1C4F-468B-8A01-5696AC5AE75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64495-0429-4167-852A-7B929BBCD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486DA03-1C4F-468B-8A01-5696AC5AE75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6C64495-0429-4167-852A-7B929BBCD1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6DA03-1C4F-468B-8A01-5696AC5AE75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C64495-0429-4167-852A-7B929BBCD1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86DA03-1C4F-468B-8A01-5696AC5AE75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6C64495-0429-4167-852A-7B929BBCD1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.genetics.utah.edu/content/disorders/whataregd/sicklecell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505200"/>
            <a:ext cx="8077200" cy="1499616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Sickle Cell Disease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1524000"/>
            <a:ext cx="8305800" cy="1981200"/>
          </a:xfrm>
        </p:spPr>
        <p:txBody>
          <a:bodyPr/>
          <a:lstStyle/>
          <a:p>
            <a:r>
              <a:rPr lang="en-US" dirty="0" smtClean="0"/>
              <a:t>Genetics Project</a:t>
            </a:r>
            <a:endParaRPr lang="en-US" dirty="0"/>
          </a:p>
        </p:txBody>
      </p:sp>
      <p:pic>
        <p:nvPicPr>
          <p:cNvPr id="4" name="Picture 3" descr="SickleCe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57200"/>
            <a:ext cx="3809524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Sickle cell disease is a disease that causes blood cells to mutate turning into a long inflexible sickle shape. </a:t>
            </a:r>
          </a:p>
          <a:p>
            <a:pPr>
              <a:buNone/>
            </a:pPr>
            <a:endParaRPr lang="en-US" sz="32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Regular blood cells are flexible so they can slip through blood vessels, but a sickle blood cell gets stuck and clogs the blood vessel.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/>
              </a:rPr>
              <a:t>What is sickle cell disease?</a:t>
            </a:r>
            <a:endParaRPr lang="en-US" dirty="0"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Causes damage to organs such as spleen, liver, kidney, lungs, and heart.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Victims don’t live as long as people with healthy blood cells.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Delayed growth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Strokes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Jaundice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Symptoms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People with this disease have a mutation in a gene on  chromosome 11 causing a subunit of the hemoglobin protein.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What does it affect?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 descr="hemoglobinchr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124200"/>
            <a:ext cx="1905000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People get this disease through an </a:t>
            </a:r>
            <a:r>
              <a:rPr lang="en-US" dirty="0" err="1" smtClean="0"/>
              <a:t>autosomal</a:t>
            </a:r>
            <a:r>
              <a:rPr lang="en-US" dirty="0" smtClean="0"/>
              <a:t> recessive pattern, meaning both parents have a copy of the gene.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How do people get it?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birth if it is not detected then doctors make test </a:t>
            </a:r>
            <a:r>
              <a:rPr lang="en-US" dirty="0" smtClean="0"/>
              <a:t>called </a:t>
            </a:r>
            <a:r>
              <a:rPr lang="en-US" dirty="0" smtClean="0"/>
              <a:t>hemoglobin electrophoresis.</a:t>
            </a:r>
          </a:p>
          <a:p>
            <a:r>
              <a:rPr lang="en-US" dirty="0" smtClean="0"/>
              <a:t>Babies and children take a daily dose of penicillin to prevent infections and folic acid to provide healthy blood cells.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How is it treated?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Unlike regular healthy blood cells which live 120 days, sickle blood cells only live 20 days.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1 out of 500 African-</a:t>
            </a:r>
            <a:r>
              <a:rPr lang="en-US" dirty="0" smtClean="0"/>
              <a:t>A</a:t>
            </a:r>
            <a:r>
              <a:rPr lang="en-US" dirty="0" smtClean="0"/>
              <a:t>merican babies are born with sickle cell anemia.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Sickle cell disease is most common among people from Africa, India, the Caribbean, the Middle East, and the Mediterranean.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Fun Facts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learn.genetics.utah.edu/content/disorders/whataregd/sicklecell/index.html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115</TotalTime>
  <Words>245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Genetics Project</vt:lpstr>
      <vt:lpstr>What is sickle cell disease?</vt:lpstr>
      <vt:lpstr>Symptoms</vt:lpstr>
      <vt:lpstr>What does it affect?</vt:lpstr>
      <vt:lpstr>How do people get it?</vt:lpstr>
      <vt:lpstr>How is it treated?</vt:lpstr>
      <vt:lpstr>Fun Facts</vt:lpstr>
      <vt:lpstr>Citations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Project</dc:title>
  <dc:creator>St. Joseph School</dc:creator>
  <cp:lastModifiedBy>St. Joseph School</cp:lastModifiedBy>
  <cp:revision>13</cp:revision>
  <dcterms:created xsi:type="dcterms:W3CDTF">2013-12-12T14:56:55Z</dcterms:created>
  <dcterms:modified xsi:type="dcterms:W3CDTF">2013-12-13T17:15:19Z</dcterms:modified>
</cp:coreProperties>
</file>