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157AB8-CA63-4C85-8E86-8456B15ED946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BE074-58EC-4131-AB71-89F9DA78DF3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Down syndrome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lgerian" pitchFamily="82" charset="0"/>
              </a:rPr>
              <a:t>By: Jordan hill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64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sndAc>
          <p:stSnd>
            <p:snd r:embed="rId2" name="arrow.wav"/>
          </p:stSnd>
        </p:sndAc>
      </p:transition>
    </mc:Choice>
    <mc:Fallback>
      <p:transition spd="slow"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Affection/symptoms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i="1" dirty="0">
                <a:latin typeface="Algerian" pitchFamily="82" charset="0"/>
              </a:rPr>
              <a:t>Down syndrome</a:t>
            </a:r>
            <a:r>
              <a:rPr lang="en-US" sz="3200" dirty="0">
                <a:latin typeface="Algerian" pitchFamily="82" charset="0"/>
              </a:rPr>
              <a:t> effects include mental retardation, thyroid problems, and eye problems</a:t>
            </a:r>
            <a:r>
              <a:rPr lang="en-US" sz="3200" dirty="0" smtClean="0">
                <a:latin typeface="Algerian" pitchFamily="82" charset="0"/>
              </a:rPr>
              <a:t>. There are lots of symptoms to down syndrome, which are: flat face, small nose, abnormally shaped ears, large tongue, also having trouble learning to walk and talk.   </a:t>
            </a:r>
            <a:endParaRPr lang="en-US" sz="3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4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breeze.wav"/>
          </p:stSnd>
        </p:sndAc>
      </p:transition>
    </mc:Choice>
    <mc:Fallback>
      <p:transition spd="slow"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lgerian" pitchFamily="82" charset="0"/>
              </a:rPr>
              <a:t>Down syndrome happens because you develop an extra copy of chromosome 21.</a:t>
            </a:r>
          </a:p>
          <a:p>
            <a:r>
              <a:rPr lang="en-US" sz="2800" dirty="0" smtClean="0">
                <a:latin typeface="Algerian" pitchFamily="82" charset="0"/>
              </a:rPr>
              <a:t> this occurs in the mutation of multiple genes. </a:t>
            </a:r>
          </a:p>
          <a:p>
            <a:r>
              <a:rPr lang="en-US" sz="2800" dirty="0" smtClean="0">
                <a:latin typeface="Algerian" pitchFamily="82" charset="0"/>
              </a:rPr>
              <a:t>This happens in a level two.   </a:t>
            </a:r>
            <a:endParaRPr lang="en-US" sz="2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53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oin.wav"/>
          </p:stSnd>
        </p:sndAc>
      </p:transition>
    </mc:Choice>
    <mc:Fallback>
      <p:transition spd="slow"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people get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People get down syndrome  by something that is called nondisjunction.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3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wind.wav"/>
          </p:stSnd>
        </p:sndAc>
      </p:transition>
    </mc:Choice>
    <mc:Fallback>
      <p:transition spd="slow"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	</a:t>
            </a:r>
            <a:r>
              <a:rPr lang="en-US" dirty="0" smtClean="0">
                <a:latin typeface="Algerian" pitchFamily="82" charset="0"/>
              </a:rPr>
              <a:t>treatment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Doctors have stated that there is really no cure for the down syndrome disease. </a:t>
            </a:r>
          </a:p>
          <a:p>
            <a:r>
              <a:rPr lang="en-US" dirty="0"/>
              <a:t>physical therapy </a:t>
            </a:r>
            <a:r>
              <a:rPr lang="en-US" dirty="0" smtClean="0"/>
              <a:t>and </a:t>
            </a:r>
            <a:r>
              <a:rPr lang="en-US" dirty="0"/>
              <a:t>speech therapy can help people with the disorder develop more </a:t>
            </a:r>
            <a:r>
              <a:rPr lang="en-US" dirty="0" smtClean="0"/>
              <a:t>normally than any other treatment.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ashreg.wav"/>
          </p:stSnd>
        </p:sndAc>
      </p:transition>
    </mc:Choice>
    <mc:Fallback>
      <p:transition spd="slow">
        <p:sndAc>
          <p:stSnd>
            <p:snd r:embed="rId2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interesting facts about this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Down syndrome is the most common genetic disorder caused by a chromosomal abnormality. </a:t>
            </a:r>
            <a:endParaRPr lang="en-US" dirty="0" smtClean="0">
              <a:latin typeface="Algerian" pitchFamily="82" charset="0"/>
            </a:endParaRPr>
          </a:p>
          <a:p>
            <a:r>
              <a:rPr lang="en-US" dirty="0" smtClean="0">
                <a:latin typeface="Algerian" pitchFamily="82" charset="0"/>
              </a:rPr>
              <a:t>It </a:t>
            </a:r>
            <a:r>
              <a:rPr lang="en-US" dirty="0">
                <a:latin typeface="Algerian" pitchFamily="82" charset="0"/>
              </a:rPr>
              <a:t>affects 1 out of every 800 to 1,000 babies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>
                <a:latin typeface="Algerian" pitchFamily="82" charset="0"/>
              </a:rPr>
              <a:t>Down syndrome was originally described in 1866 by John Langdon Down</a:t>
            </a:r>
            <a:r>
              <a:rPr lang="en-US" dirty="0" smtClean="0">
                <a:latin typeface="Algerian" pitchFamily="82" charset="0"/>
              </a:rPr>
              <a:t>.</a:t>
            </a:r>
          </a:p>
          <a:p>
            <a:r>
              <a:rPr lang="en-US" dirty="0" smtClean="0">
                <a:latin typeface="Algerian" pitchFamily="82" charset="0"/>
              </a:rPr>
              <a:t>Until 1959 a French doctor discovered that it was caused by an extra chromosome 21.</a:t>
            </a:r>
          </a:p>
          <a:p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sndAc>
          <p:stSnd>
            <p:snd r:embed="rId2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	picture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370" y="1905000"/>
            <a:ext cx="3811319" cy="4038600"/>
          </a:xfrm>
        </p:spPr>
      </p:pic>
    </p:spTree>
    <p:extLst>
      <p:ext uri="{BB962C8B-B14F-4D97-AF65-F5344CB8AC3E}">
        <p14:creationId xmlns:p14="http://schemas.microsoft.com/office/powerpoint/2010/main" val="11266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12" y="2844005"/>
            <a:ext cx="2376488" cy="3239831"/>
          </a:xfrm>
        </p:spPr>
      </p:pic>
    </p:spTree>
    <p:extLst>
      <p:ext uri="{BB962C8B-B14F-4D97-AF65-F5344CB8AC3E}">
        <p14:creationId xmlns:p14="http://schemas.microsoft.com/office/powerpoint/2010/main" val="4713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191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Down syndrome </vt:lpstr>
      <vt:lpstr>Affection/symptoms </vt:lpstr>
      <vt:lpstr>How it  happens</vt:lpstr>
      <vt:lpstr>How people get it</vt:lpstr>
      <vt:lpstr>  treatment </vt:lpstr>
      <vt:lpstr> interesting facts about this disease</vt:lpstr>
      <vt:lpstr>  picture</vt:lpstr>
      <vt:lpstr>PowerPoint Presentation</vt:lpstr>
    </vt:vector>
  </TitlesOfParts>
  <Company>SUNY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syndrome</dc:title>
  <dc:creator>Guest</dc:creator>
  <cp:lastModifiedBy>Guest</cp:lastModifiedBy>
  <cp:revision>7</cp:revision>
  <dcterms:created xsi:type="dcterms:W3CDTF">2012-12-15T15:47:44Z</dcterms:created>
  <dcterms:modified xsi:type="dcterms:W3CDTF">2012-12-15T16:54:50Z</dcterms:modified>
</cp:coreProperties>
</file>