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68" r:id="rId2"/>
    <p:sldMasterId id="2147483792" r:id="rId3"/>
    <p:sldMasterId id="2147483804" r:id="rId4"/>
    <p:sldMasterId id="2147483816" r:id="rId5"/>
    <p:sldMasterId id="2147483828" r:id="rId6"/>
    <p:sldMasterId id="2147483852" r:id="rId7"/>
    <p:sldMasterId id="2147483864" r:id="rId8"/>
  </p:sldMasterIdLst>
  <p:sldIdLst>
    <p:sldId id="256" r:id="rId9"/>
    <p:sldId id="258" r:id="rId10"/>
    <p:sldId id="259" r:id="rId11"/>
    <p:sldId id="260" r:id="rId12"/>
    <p:sldId id="263" r:id="rId13"/>
    <p:sldId id="262" r:id="rId14"/>
    <p:sldId id="264" r:id="rId15"/>
    <p:sldId id="257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43" autoAdjust="0"/>
  </p:normalViewPr>
  <p:slideViewPr>
    <p:cSldViewPr>
      <p:cViewPr varScale="1">
        <p:scale>
          <a:sx n="91" d="100"/>
          <a:sy n="91" d="100"/>
        </p:scale>
        <p:origin x="-9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423338-361E-4203-965A-1B4311940543}" type="datetimeFigureOut">
              <a:rPr lang="en-US" smtClean="0"/>
              <a:pPr/>
              <a:t>12/16/2013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759BA0C-21BC-4EEF-9ED6-1F34CBDC8E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dss.org/Down-Syndrome/What-Is-Down-Syndrome/" TargetMode="External"/><Relationship Id="rId2" Type="http://schemas.openxmlformats.org/officeDocument/2006/relationships/hyperlink" Target="http://www.medicalnewstoday.com/articles/145554.php" TargetMode="External"/><Relationship Id="rId1" Type="http://schemas.openxmlformats.org/officeDocument/2006/relationships/slideLayout" Target="../slideLayouts/slideLayout35.xml"/><Relationship Id="rId4" Type="http://schemas.openxmlformats.org/officeDocument/2006/relationships/hyperlink" Target="http://kidshealth.org/parent/medical/genetic/down_syndrom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Nathaniel Gillig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Down Syndrome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of down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Short neck</a:t>
            </a:r>
          </a:p>
          <a:p>
            <a:r>
              <a:rPr lang="en-US" dirty="0" smtClean="0"/>
              <a:t>Misshaped ears</a:t>
            </a:r>
          </a:p>
          <a:p>
            <a:r>
              <a:rPr lang="en-US" dirty="0" smtClean="0"/>
              <a:t>Heart defects</a:t>
            </a:r>
          </a:p>
          <a:p>
            <a:r>
              <a:rPr lang="en-US" dirty="0" smtClean="0"/>
              <a:t>Sight and hearing problems</a:t>
            </a:r>
          </a:p>
          <a:p>
            <a:r>
              <a:rPr lang="en-US" dirty="0" smtClean="0"/>
              <a:t>Hearing loss</a:t>
            </a:r>
          </a:p>
          <a:p>
            <a:r>
              <a:rPr lang="en-US" dirty="0" smtClean="0"/>
              <a:t>Heart defects</a:t>
            </a:r>
          </a:p>
          <a:p>
            <a:r>
              <a:rPr lang="en-US" dirty="0" smtClean="0"/>
              <a:t>Sleep problems </a:t>
            </a:r>
          </a:p>
          <a:p>
            <a:r>
              <a:rPr lang="en-US" dirty="0" smtClean="0"/>
              <a:t>Seizures</a:t>
            </a:r>
          </a:p>
          <a:p>
            <a:r>
              <a:rPr lang="en-US" dirty="0" smtClean="0"/>
              <a:t>Slow growth</a:t>
            </a:r>
          </a:p>
          <a:p>
            <a:r>
              <a:rPr lang="en-US" dirty="0" smtClean="0"/>
              <a:t>Speech problems</a:t>
            </a:r>
          </a:p>
          <a:p>
            <a:r>
              <a:rPr lang="en-US" dirty="0" smtClean="0"/>
              <a:t>Obesity</a:t>
            </a:r>
          </a:p>
          <a:p>
            <a:r>
              <a:rPr lang="en-US" dirty="0" smtClean="0"/>
              <a:t>Emotional problems</a:t>
            </a:r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 can get Down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Since a baby inherits genetic information from its parents in most cases of Down syndrome a child gets an extra chromosome 21 for 47 chromosomes instead of 46. </a:t>
            </a:r>
          </a:p>
          <a:p>
            <a:r>
              <a:rPr lang="en-US" dirty="0" smtClean="0"/>
              <a:t>This extra chromosome causes the symptoms of Down syndrome.</a:t>
            </a:r>
          </a:p>
          <a:p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get down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 syndrome occurs when part of chromosome 21 becomes attached to another chromosome.</a:t>
            </a:r>
          </a:p>
          <a:p>
            <a:r>
              <a:rPr lang="en-US" dirty="0" smtClean="0"/>
              <a:t>The older the woman the higher chance of her child having Down syndrome.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Treatments for down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no known cure that we have found to Down syndrome.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goals are to find a way to help prevent Down syndrome.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picture shows a girl that has Down syndrome.</a:t>
            </a:r>
            <a:endParaRPr lang="en-US" dirty="0"/>
          </a:p>
        </p:txBody>
      </p:sp>
      <p:pic>
        <p:nvPicPr>
          <p:cNvPr id="3074" name="Picture 2" descr="http://userfiles.steadyhealth.com/sites/steadyhealth.com/data/userfiles/articles/down-syndrome-k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819400"/>
            <a:ext cx="4762500" cy="26670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picture shows all 23 chromosomes however enlarged is chromosome 21, the chromosome affected in Down syndrome.</a:t>
            </a:r>
            <a:endParaRPr lang="en-US" dirty="0"/>
          </a:p>
        </p:txBody>
      </p:sp>
      <p:pic>
        <p:nvPicPr>
          <p:cNvPr id="46082" name="Picture 2" descr="http://www.washington.edu/news/files/2012/11/85155_large-down-syndrome-triso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479720"/>
            <a:ext cx="4752074" cy="2903221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 syndrome is the most common and identified chromosome condition associated with intellectual disabilities.</a:t>
            </a:r>
          </a:p>
          <a:p>
            <a:r>
              <a:rPr lang="en-US" dirty="0" smtClean="0"/>
              <a:t>It affects about one out of 700-800 people.</a:t>
            </a:r>
          </a:p>
          <a:p>
            <a:r>
              <a:rPr lang="en-US" dirty="0" smtClean="0"/>
              <a:t>Down syndrome is a level 2 disease meaning that large parts of the chromosome is missing or in this case much of the chromosome is attached to another chromosome.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on Down syndrome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http://www.medicalnewstoday.com/articles/145554.php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http://www.ndss.org/Down-Syndrome/What-Is-Down-Syndrome/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http://kidshealth.org/parent/medical/genetic/down_syndrome.html#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http://www.medicalnewstoday.com/articles/145554.php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205</TotalTime>
  <Words>247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Civic</vt:lpstr>
      <vt:lpstr>Foundry</vt:lpstr>
      <vt:lpstr>Module</vt:lpstr>
      <vt:lpstr>Verve</vt:lpstr>
      <vt:lpstr>Equity</vt:lpstr>
      <vt:lpstr>Trek</vt:lpstr>
      <vt:lpstr>Concourse</vt:lpstr>
      <vt:lpstr>Technic</vt:lpstr>
      <vt:lpstr>Down Syndrome</vt:lpstr>
      <vt:lpstr>Symptoms of down syndrome</vt:lpstr>
      <vt:lpstr>How you can get Down syndrome</vt:lpstr>
      <vt:lpstr>How do you get down syndrome</vt:lpstr>
      <vt:lpstr>Treatments for down syndrome</vt:lpstr>
      <vt:lpstr>Pictures</vt:lpstr>
      <vt:lpstr>                       Picture</vt:lpstr>
      <vt:lpstr>Facts on Down syndrome</vt:lpstr>
      <vt:lpstr>Citations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Syndrome</dc:title>
  <dc:creator> </dc:creator>
  <cp:lastModifiedBy> </cp:lastModifiedBy>
  <cp:revision>27</cp:revision>
  <dcterms:created xsi:type="dcterms:W3CDTF">2013-12-12T15:03:12Z</dcterms:created>
  <dcterms:modified xsi:type="dcterms:W3CDTF">2013-12-16T13:30:45Z</dcterms:modified>
</cp:coreProperties>
</file>