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Default Extension="jpeg" ContentType="image/jpeg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9.xml" ContentType="application/vnd.openxmlformats-officedocument.presentationml.slide+xml"/>
  <Default Extension="xml" ContentType="application/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72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0"/>
    </p:ext>
    <p:ext uri="{D31A062A-798A-4329-ABDD-BBA856620510}">
      <p14:defaultImageDpi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4923" autoAdjust="0"/>
    <p:restoredTop sz="94660"/>
  </p:normalViewPr>
  <p:slideViewPr>
    <p:cSldViewPr>
      <p:cViewPr varScale="1">
        <p:scale>
          <a:sx n="87" d="100"/>
          <a:sy n="87" d="100"/>
        </p:scale>
        <p:origin x="-88" y="-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D7AA6-B45A-4D13-B200-2890900BCECB}" type="datetimeFigureOut">
              <a:rPr lang="en-US" smtClean="0"/>
              <a:pPr/>
              <a:t>12/6/12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A0956-E9EA-4C1E-B3F4-9AC6A9814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D7AA6-B45A-4D13-B200-2890900BCECB}" type="datetimeFigureOut">
              <a:rPr lang="en-US" smtClean="0"/>
              <a:pPr/>
              <a:t>12/6/12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A0956-E9EA-4C1E-B3F4-9AC6A9814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D7AA6-B45A-4D13-B200-2890900BCECB}" type="datetimeFigureOut">
              <a:rPr lang="en-US" smtClean="0"/>
              <a:pPr/>
              <a:t>12/6/12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A0956-E9EA-4C1E-B3F4-9AC6A9814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D7AA6-B45A-4D13-B200-2890900BCECB}" type="datetimeFigureOut">
              <a:rPr lang="en-US" smtClean="0"/>
              <a:pPr/>
              <a:t>12/6/12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A0956-E9EA-4C1E-B3F4-9AC6A9814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D7AA6-B45A-4D13-B200-2890900BCECB}" type="datetimeFigureOut">
              <a:rPr lang="en-US" smtClean="0"/>
              <a:pPr/>
              <a:t>12/6/12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A0956-E9EA-4C1E-B3F4-9AC6A9814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D7AA6-B45A-4D13-B200-2890900BCECB}" type="datetimeFigureOut">
              <a:rPr lang="en-US" smtClean="0"/>
              <a:pPr/>
              <a:t>12/6/12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A0956-E9EA-4C1E-B3F4-9AC6A9814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D7AA6-B45A-4D13-B200-2890900BCECB}" type="datetimeFigureOut">
              <a:rPr lang="en-US" smtClean="0"/>
              <a:pPr/>
              <a:t>12/6/12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A0956-E9EA-4C1E-B3F4-9AC6A9814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D7AA6-B45A-4D13-B200-2890900BCECB}" type="datetimeFigureOut">
              <a:rPr lang="en-US" smtClean="0"/>
              <a:pPr/>
              <a:t>12/6/12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A0956-E9EA-4C1E-B3F4-9AC6A9814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D7AA6-B45A-4D13-B200-2890900BCECB}" type="datetimeFigureOut">
              <a:rPr lang="en-US" smtClean="0"/>
              <a:pPr/>
              <a:t>12/6/12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A0956-E9EA-4C1E-B3F4-9AC6A9814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D7AA6-B45A-4D13-B200-2890900BCECB}" type="datetimeFigureOut">
              <a:rPr lang="en-US" smtClean="0"/>
              <a:pPr/>
              <a:t>12/6/12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A0956-E9EA-4C1E-B3F4-9AC6A9814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D7AA6-B45A-4D13-B200-2890900BCECB}" type="datetimeFigureOut">
              <a:rPr lang="en-US" smtClean="0"/>
              <a:pPr/>
              <a:t>12/6/12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A0956-E9EA-4C1E-B3F4-9AC6A98146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D7AA6-B45A-4D13-B200-2890900BCECB}" type="datetimeFigureOut">
              <a:rPr lang="en-US" smtClean="0"/>
              <a:pPr/>
              <a:t>12/6/12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A0956-E9EA-4C1E-B3F4-9AC6A9814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Alzheimer's disease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</a:t>
            </a:r>
            <a:r>
              <a:rPr lang="en-US" dirty="0" err="1" smtClean="0"/>
              <a:t>Angelyn</a:t>
            </a:r>
            <a:r>
              <a:rPr lang="en-US" dirty="0" smtClean="0"/>
              <a:t> Johnson</a:t>
            </a:r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it affect?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Alzheimer’s disease affects is the organ called the brain.</a:t>
            </a:r>
          </a:p>
          <a:p>
            <a:r>
              <a:rPr lang="en-US" dirty="0" smtClean="0"/>
              <a:t>It destroys the brain cells.</a:t>
            </a:r>
          </a:p>
          <a:p>
            <a:r>
              <a:rPr lang="en-US" dirty="0" smtClean="0"/>
              <a:t>It affected about 4 million people in this world.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tretch>
            <a:fillRect/>
          </a:stretch>
        </p:blipFill>
        <p:spPr>
          <a:xfrm>
            <a:off x="5410200" y="304800"/>
            <a:ext cx="3486150" cy="269745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15000" y="4648200"/>
            <a:ext cx="1828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is picture of the neuron that is not affected and one that is affected and has plaques.</a:t>
            </a:r>
            <a:endParaRPr lang="en-US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symptoms?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symptoms of Alzheimer’s are:</a:t>
            </a:r>
          </a:p>
          <a:p>
            <a:r>
              <a:rPr lang="en-US" dirty="0" smtClean="0"/>
              <a:t>Forgetting words or phrases</a:t>
            </a:r>
          </a:p>
          <a:p>
            <a:r>
              <a:rPr lang="en-US" dirty="0" smtClean="0"/>
              <a:t>Trouble finding things</a:t>
            </a:r>
          </a:p>
          <a:p>
            <a:r>
              <a:rPr lang="en-US" dirty="0" smtClean="0"/>
              <a:t>May forget how to do things such as driving and brushing hair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534400" cy="1524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does it happen, in single genes, multiple genes or chromosomes? Level 1, 2 or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happens in chromosomes. To be exact it starts in chromosome 19. </a:t>
            </a:r>
          </a:p>
          <a:p>
            <a:r>
              <a:rPr lang="en-US" dirty="0" smtClean="0"/>
              <a:t>This is a level 3.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tretch>
            <a:fillRect/>
          </a:stretch>
        </p:blipFill>
        <p:spPr>
          <a:xfrm>
            <a:off x="4551218" y="3726873"/>
            <a:ext cx="2514600" cy="309649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200" y="4648200"/>
            <a:ext cx="2286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is a picture of chromosome 19 and the gene that has been affected with Alzheimer’s</a:t>
            </a:r>
            <a:endParaRPr lang="en-US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people get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get Alzheimer's disease is that scientists believe that it is a combinations of genes and environmental factors. The scientists are not completely sure if that is what it is.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tretch>
            <a:fillRect/>
          </a:stretch>
        </p:blipFill>
        <p:spPr>
          <a:xfrm>
            <a:off x="3657600" y="3733800"/>
            <a:ext cx="4457700" cy="308958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0" y="5278592"/>
            <a:ext cx="2286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is picture of the comparison of a brain and a brain with Alzheimer’s.</a:t>
            </a:r>
            <a:endParaRPr lang="en-US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it treated?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treated by medicine because it slows the symptoms. </a:t>
            </a:r>
          </a:p>
          <a:p>
            <a:r>
              <a:rPr lang="en-US" dirty="0" smtClean="0"/>
              <a:t>Also by people getting a caregiver to help them.</a:t>
            </a:r>
          </a:p>
          <a:p>
            <a:r>
              <a:rPr lang="en-US" dirty="0" smtClean="0"/>
              <a:t>There is no possible way to cure Alzheimer’s.</a:t>
            </a:r>
            <a:endParaRPr lang="en-US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it diagnosed?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diagnosed by doing tests such as patients memory, language skills, and their solving abilities.</a:t>
            </a:r>
            <a:endParaRPr lang="en-U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r>
              <a:rPr lang="en-US" smtClean="0"/>
              <a:t>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"Alzheimer's Disease." </a:t>
            </a:r>
            <a:r>
              <a:rPr lang="en-US" i="1" dirty="0" err="1" smtClean="0"/>
              <a:t>Alzheimers</a:t>
            </a:r>
            <a:r>
              <a:rPr lang="en-US" i="1" dirty="0" smtClean="0"/>
              <a:t> disease</a:t>
            </a:r>
            <a:r>
              <a:rPr lang="en-US" dirty="0" smtClean="0"/>
              <a:t>. 383 </a:t>
            </a:r>
            <a:r>
              <a:rPr lang="en-US" dirty="0" err="1" smtClean="0"/>
              <a:t>Colorow</a:t>
            </a:r>
            <a:r>
              <a:rPr lang="en-US" dirty="0" smtClean="0"/>
              <a:t> Dr, Salt Lake City, Utah </a:t>
            </a:r>
            <a:br>
              <a:rPr lang="en-US" dirty="0" smtClean="0"/>
            </a:br>
            <a:r>
              <a:rPr lang="en-US" dirty="0" smtClean="0"/>
              <a:t>84108, </a:t>
            </a:r>
            <a:r>
              <a:rPr lang="en-US" dirty="0" err="1" smtClean="0"/>
              <a:t>n.d</a:t>
            </a:r>
            <a:r>
              <a:rPr lang="en-US" dirty="0" smtClean="0"/>
              <a:t>. Web. 5 Dec. 2012. &lt;http://learn.genetics.utah.edu/content/ </a:t>
            </a:r>
            <a:br>
              <a:rPr lang="en-US" dirty="0" smtClean="0"/>
            </a:br>
            <a:r>
              <a:rPr lang="en-US" dirty="0" smtClean="0"/>
              <a:t>disorders/</a:t>
            </a:r>
            <a:r>
              <a:rPr lang="en-US" dirty="0" err="1" smtClean="0"/>
              <a:t>whataregd</a:t>
            </a:r>
            <a:r>
              <a:rPr lang="en-US" dirty="0" smtClean="0"/>
              <a:t>/</a:t>
            </a:r>
            <a:r>
              <a:rPr lang="en-US" dirty="0" err="1" smtClean="0"/>
              <a:t>alzheimers</a:t>
            </a:r>
            <a:r>
              <a:rPr lang="en-US" dirty="0" smtClean="0"/>
              <a:t>/index.html&gt;.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 grandmother has been affected with Alzheimer’s disease.</a:t>
            </a:r>
          </a:p>
          <a:p>
            <a:r>
              <a:rPr lang="en-US" dirty="0" smtClean="0"/>
              <a:t> It strikes at the age 65.</a:t>
            </a:r>
          </a:p>
          <a:p>
            <a:r>
              <a:rPr lang="en-US" dirty="0" smtClean="0"/>
              <a:t>There is no actual test for the disease Alzheimer’s. But there is multiple tests to see if the person has Alzheimer’s.</a:t>
            </a:r>
            <a:endParaRPr lang="en-US" dirty="0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nter">
  <a:themeElements>
    <a:clrScheme name="Custom 8">
      <a:dk1>
        <a:srgbClr val="2F2B20"/>
      </a:dk1>
      <a:lt1>
        <a:srgbClr val="FFFFFF"/>
      </a:lt1>
      <a:dk2>
        <a:srgbClr val="7030A0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Winter</Template>
  <TotalTime>75</TotalTime>
  <Words>347</Words>
  <Application>Microsoft Macintosh PowerPoint</Application>
  <PresentationFormat>On-screen Show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Winter</vt:lpstr>
      <vt:lpstr>Alzheimer's disease</vt:lpstr>
      <vt:lpstr>What does it affect?</vt:lpstr>
      <vt:lpstr>What are the symptoms?</vt:lpstr>
      <vt:lpstr>How does it happen, in single genes, multiple genes or chromosomes? Level 1, 2 or 3</vt:lpstr>
      <vt:lpstr>How do people get it?</vt:lpstr>
      <vt:lpstr>How is it treated?</vt:lpstr>
      <vt:lpstr>How is it diagnosed?</vt:lpstr>
      <vt:lpstr>Citations</vt:lpstr>
      <vt:lpstr>Interesting facts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Alzheimer's disease</dc:title>
  <dc:creator>v</dc:creator>
  <cp:lastModifiedBy>Becky Morgan</cp:lastModifiedBy>
  <cp:revision>10</cp:revision>
  <dcterms:created xsi:type="dcterms:W3CDTF">2012-12-07T04:11:32Z</dcterms:created>
  <dcterms:modified xsi:type="dcterms:W3CDTF">2012-12-07T04:11:41Z</dcterms:modified>
</cp:coreProperties>
</file>