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2" autoAdjust="0"/>
  </p:normalViewPr>
  <p:slideViewPr>
    <p:cSldViewPr>
      <p:cViewPr varScale="1">
        <p:scale>
          <a:sx n="105" d="100"/>
          <a:sy n="105" d="100"/>
        </p:scale>
        <p:origin x="-1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B691F-C4E5-4F3D-A83D-1F26A8123191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161EE-1E76-498C-AFAB-D8EB656F0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161EE-1E76-498C-AFAB-D8EB656F054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2A53222-96E9-4062-8FC7-80F25132219F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07CA06-6E73-4E26-AFEC-5163CFBF2E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3222-96E9-4062-8FC7-80F25132219F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CA06-6E73-4E26-AFEC-5163CFBF2E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3222-96E9-4062-8FC7-80F25132219F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CA06-6E73-4E26-AFEC-5163CFBF2E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3222-96E9-4062-8FC7-80F25132219F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CA06-6E73-4E26-AFEC-5163CFBF2E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3222-96E9-4062-8FC7-80F25132219F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CA06-6E73-4E26-AFEC-5163CFBF2E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3222-96E9-4062-8FC7-80F25132219F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CA06-6E73-4E26-AFEC-5163CFBF2E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A53222-96E9-4062-8FC7-80F25132219F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07CA06-6E73-4E26-AFEC-5163CFBF2E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2A53222-96E9-4062-8FC7-80F25132219F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07CA06-6E73-4E26-AFEC-5163CFBF2E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3222-96E9-4062-8FC7-80F25132219F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CA06-6E73-4E26-AFEC-5163CFBF2E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3222-96E9-4062-8FC7-80F25132219F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CA06-6E73-4E26-AFEC-5163CFBF2E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3222-96E9-4062-8FC7-80F25132219F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7CA06-6E73-4E26-AFEC-5163CFBF2E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A53222-96E9-4062-8FC7-80F25132219F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07CA06-6E73-4E26-AFEC-5163CFBF2E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Alzheimer's Disease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Isaiah Goldsmith</a:t>
            </a:r>
            <a:endParaRPr lang="en-US" dirty="0"/>
          </a:p>
        </p:txBody>
      </p:sp>
      <p:pic>
        <p:nvPicPr>
          <p:cNvPr id="10242" name="Picture 2" descr="http://www.cnn.com/2011/HEALTH/04/19/alzheimers.diagnosis.guidelines/t1larg.alzheimer.elder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572000"/>
            <a:ext cx="5181600" cy="2057400"/>
          </a:xfrm>
          <a:prstGeom prst="rect">
            <a:avLst/>
          </a:prstGeom>
          <a:noFill/>
        </p:spPr>
      </p:pic>
      <p:pic>
        <p:nvPicPr>
          <p:cNvPr id="10244" name="Picture 4" descr="http://www.askdrshah.com/app/images/alz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50" y="381000"/>
            <a:ext cx="2571750" cy="2733676"/>
          </a:xfrm>
          <a:prstGeom prst="rect">
            <a:avLst/>
          </a:prstGeom>
          <a:noFill/>
        </p:spPr>
      </p:pic>
      <p:pic>
        <p:nvPicPr>
          <p:cNvPr id="10246" name="Picture 6" descr="https://encrypted-tbn0.gstatic.com/images?q=tbn:ANd9GcQeTSdUWwKEeQngr01Io6SyNwY428r_hG4FRlSMX1LcOBmaRJn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685800"/>
            <a:ext cx="457200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066800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What is my genetic disorder?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4325112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My genetic disorder is Alzheimer's Disease.</a:t>
            </a:r>
          </a:p>
          <a:p>
            <a:r>
              <a:rPr lang="en-US" dirty="0" smtClean="0"/>
              <a:t>Alzheimer's is a disease that causes dementia, or loss of brain function.</a:t>
            </a:r>
          </a:p>
          <a:p>
            <a:r>
              <a:rPr lang="en-US" dirty="0" smtClean="0"/>
              <a:t>It affects the parts of the brain that deal with memory, thought, and language.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0668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Symptoms.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2511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Having trouble finding things.</a:t>
            </a:r>
          </a:p>
          <a:p>
            <a:r>
              <a:rPr lang="en-US" dirty="0" smtClean="0"/>
              <a:t>Forgetting words or names.</a:t>
            </a:r>
          </a:p>
          <a:p>
            <a:r>
              <a:rPr lang="en-US" dirty="0" smtClean="0"/>
              <a:t>They may forget how to do simple tasks (such as walking to a friend's house or brushing their hair).</a:t>
            </a:r>
          </a:p>
          <a:p>
            <a:r>
              <a:rPr lang="en-US" dirty="0" smtClean="0"/>
              <a:t>People with Alzheimer's also feel nervous or sad.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How does it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72000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The forms of Alzheimer's are inherited in an autosomal dominant pattern, that means that one parent has to pass down a copy of the gene for their child to get Alzheimer's.  </a:t>
            </a:r>
          </a:p>
          <a:p>
            <a:endParaRPr lang="en-US" dirty="0"/>
          </a:p>
        </p:txBody>
      </p:sp>
    </p:spTree>
  </p:cSld>
  <p:clrMapOvr>
    <a:masterClrMapping/>
  </p:clrMapOvr>
  <p:transition>
    <p:zoom dir="in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066800"/>
          </a:xfrm>
          <a:solidFill>
            <a:srgbClr val="0070C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How do people get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325112"/>
          </a:xfrm>
          <a:solidFill>
            <a:srgbClr val="0070C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Scientists don't know exactly how people get Alzheimer's, but they believe it is caused by a combination of genes and environmental factors (multifactorial disorder). </a:t>
            </a:r>
          </a:p>
          <a:p>
            <a:endParaRPr lang="en-US" dirty="0"/>
          </a:p>
        </p:txBody>
      </p:sp>
    </p:spTree>
  </p:cSld>
  <p:clrMapOvr>
    <a:masterClrMapping/>
  </p:clrMapOvr>
  <p:transition>
    <p:blinds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066800"/>
          </a:xfrm>
          <a:solidFill>
            <a:srgbClr val="7030A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How is it treated?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  <a:solidFill>
            <a:srgbClr val="7030A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There is no one test for Alzheimer's. Doctors use some different tests to check a persons memory, language skills, and problem solving abilities. These tests don't diagnose Alzheimer's, but they can rule out other disorders that have similar symptoms.</a:t>
            </a:r>
          </a:p>
          <a:p>
            <a:r>
              <a:rPr lang="en-US" dirty="0" smtClean="0"/>
              <a:t>People with Alzheimer's have caregivers (people who help them do things they cant) </a:t>
            </a:r>
          </a:p>
          <a:p>
            <a:endParaRPr lang="en-US" dirty="0"/>
          </a:p>
        </p:txBody>
      </p:sp>
    </p:spTree>
  </p:cSld>
  <p:clrMapOvr>
    <a:masterClrMapping/>
  </p:clrMapOvr>
  <p:transition>
    <p:comb dir="vert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8001000" cy="1066800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Interesting facts!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01000" cy="4288536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Alzheimer's was named after the German doctor, Alois Alzheimer, who named the disorder in 1906. </a:t>
            </a:r>
          </a:p>
          <a:p>
            <a:r>
              <a:rPr lang="en-US" dirty="0" smtClean="0"/>
              <a:t>The older a person gets, the higher his or her risk of getting Alzheimer's. </a:t>
            </a:r>
          </a:p>
          <a:p>
            <a:r>
              <a:rPr lang="en-US" dirty="0" smtClean="0"/>
              <a:t>As many as 4 million Americans have Alzheimer's disease.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Bar dir="vert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</TotalTime>
  <Words>277</Words>
  <Application>Microsoft Office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Alzheimer's Disease </vt:lpstr>
      <vt:lpstr>What is my genetic disorder?</vt:lpstr>
      <vt:lpstr>Symptoms. </vt:lpstr>
      <vt:lpstr>How does it happen?</vt:lpstr>
      <vt:lpstr>How do people get this?</vt:lpstr>
      <vt:lpstr>How is it treated?</vt:lpstr>
      <vt:lpstr>Interesting facts!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Alzheimer's Diesease </dc:title>
  <dc:creator> </dc:creator>
  <cp:lastModifiedBy> </cp:lastModifiedBy>
  <cp:revision>4</cp:revision>
  <dcterms:created xsi:type="dcterms:W3CDTF">2013-12-12T15:05:37Z</dcterms:created>
  <dcterms:modified xsi:type="dcterms:W3CDTF">2013-12-13T17:19:30Z</dcterms:modified>
</cp:coreProperties>
</file>