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2BD3FC-F2B1-4FFB-98F7-116A2349C41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1C6BFA-CD16-44AA-8B27-3DCDE87FC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omen.webmd.com/picture-of-the-thyroid" TargetMode="External"/><Relationship Id="rId2" Type="http://schemas.openxmlformats.org/officeDocument/2006/relationships/hyperlink" Target="http://www.webmd.com/hw-popup/hypothyroidis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docrineweb.com/endocrinology/overview-thyroi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inenet.com/" TargetMode="External"/><Relationship Id="rId7" Type="http://schemas.openxmlformats.org/officeDocument/2006/relationships/hyperlink" Target="http://www.endocrineweb.com/" TargetMode="External"/><Relationship Id="rId2" Type="http://schemas.openxmlformats.org/officeDocument/2006/relationships/hyperlink" Target="http://www.mayoclin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md.com/" TargetMode="External"/><Relationship Id="rId5" Type="http://schemas.openxmlformats.org/officeDocument/2006/relationships/hyperlink" Target="http://www.endocrine.niddk.nih.gov/" TargetMode="External"/><Relationship Id="rId4" Type="http://schemas.openxmlformats.org/officeDocument/2006/relationships/hyperlink" Target="http://learn.genetics.utah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Hypothyroidism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smtClean="0"/>
              <a:t>Adrian Lewis</a:t>
            </a:r>
            <a:endParaRPr lang="en-US"/>
          </a:p>
        </p:txBody>
      </p:sp>
      <p:pic>
        <p:nvPicPr>
          <p:cNvPr id="15362" name="Picture 2" descr="http://learn.genetics.utah.edu/content/disorders/whataregd/hypothyroidism/images/geneloc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7170"/>
            <a:ext cx="1600200" cy="4126230"/>
          </a:xfrm>
          <a:prstGeom prst="rect">
            <a:avLst/>
          </a:prstGeom>
          <a:noFill/>
        </p:spPr>
      </p:pic>
      <p:pic>
        <p:nvPicPr>
          <p:cNvPr id="15364" name="Picture 4" descr="http://learn.genetics.utah.edu/content/disorders/whataregd/hypothyroidism/images/thyro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57200"/>
            <a:ext cx="25908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Hypothyroidism (underactive thyroid) is a condition in which your thyroid gland doesn't produce enough of certain important hormones and it gets bigger.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Hypothyriodism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4" descr="http://learn.genetics.utah.edu/content/disorders/whataregd/hypothyroidism/images/thyro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352800"/>
            <a:ext cx="29718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hypothyroidism can cause a number of health problems, such as obesity, joint pain, infertility, heart disease, and large neck swelling.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symptoms and affects</a:t>
            </a:r>
            <a:endParaRPr lang="en-US" dirty="0"/>
          </a:p>
        </p:txBody>
      </p:sp>
      <p:pic>
        <p:nvPicPr>
          <p:cNvPr id="1025" name="Picture 1" descr="C:\Documents and Settings\Administrator\Local Settings\Temporary Internet Files\Content.IE5\60CEN4XD\MC9004326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1828572" cy="1828572"/>
          </a:xfrm>
          <a:prstGeom prst="rect">
            <a:avLst/>
          </a:prstGeom>
          <a:noFill/>
        </p:spPr>
      </p:pic>
      <p:pic>
        <p:nvPicPr>
          <p:cNvPr id="1029" name="Picture 5" descr="https://encrypted-tbn0.gstatic.com/images?q=tbn:ANd9GcTXHR3VdvlRTUeVP0RDUBijuCIkpWulpA_XH2tW11M80LRT-0uq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8074" y="2971800"/>
            <a:ext cx="4620126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Hypothyroidism is a </a:t>
            </a:r>
            <a:r>
              <a:rPr lang="en-US" dirty="0" smtClean="0"/>
              <a:t>level 3, this means that it is very dangerous. </a:t>
            </a:r>
            <a:endParaRPr lang="en-US" dirty="0" smtClean="0"/>
          </a:p>
          <a:p>
            <a:r>
              <a:rPr lang="en-US" dirty="0" smtClean="0"/>
              <a:t>One thing that causes hypothyroidism is Hashimoto’s disease</a:t>
            </a:r>
          </a:p>
          <a:p>
            <a:r>
              <a:rPr lang="en-US" dirty="0" smtClean="0"/>
              <a:t>Hashimoto’s disease is a form of chronic inflammation of the thyroid gland.</a:t>
            </a:r>
          </a:p>
          <a:p>
            <a:r>
              <a:rPr lang="en-US" dirty="0" smtClean="0"/>
              <a:t>It happens in multiple chromosomes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happen?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Hypothyroidism</a:t>
            </a:r>
            <a:r>
              <a:rPr lang="en-US" dirty="0" smtClean="0"/>
              <a:t> can be easily treated using </a:t>
            </a:r>
            <a:r>
              <a:rPr lang="en-US" dirty="0" smtClean="0">
                <a:hlinkClick r:id="rId3"/>
              </a:rPr>
              <a:t>thyroid</a:t>
            </a:r>
            <a:r>
              <a:rPr lang="en-US" dirty="0" smtClean="0"/>
              <a:t> hormone medicine. The most effective and reliable thyroid replacement hormone is man-made (synthetic).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treat it?</a:t>
            </a:r>
            <a:endParaRPr lang="en-US" dirty="0"/>
          </a:p>
        </p:txBody>
      </p:sp>
      <p:pic>
        <p:nvPicPr>
          <p:cNvPr id="28674" name="Picture 2" descr="http://0.tqn.com/d/thyroid/1/6/O/e/redwhitep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800600"/>
            <a:ext cx="3200400" cy="1371600"/>
          </a:xfrm>
          <a:prstGeom prst="rect">
            <a:avLst/>
          </a:prstGeom>
          <a:noFill/>
        </p:spPr>
      </p:pic>
      <p:pic>
        <p:nvPicPr>
          <p:cNvPr id="28675" name="Picture 3" descr="C:\Documents and Settings\Administrator\Local Settings\Temporary Internet Files\Content.IE5\RJ8M41WQ\MC90044216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124200"/>
            <a:ext cx="3657143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over 50 are particularly susceptible to developing hypothyroidism</a:t>
            </a:r>
          </a:p>
          <a:p>
            <a:r>
              <a:rPr lang="en-US" dirty="0" smtClean="0"/>
              <a:t>Hypothyroidism—an underactive </a:t>
            </a:r>
            <a:r>
              <a:rPr lang="en-US" dirty="0" smtClean="0">
                <a:hlinkClick r:id="rId2"/>
              </a:rPr>
              <a:t>thyroid gland</a:t>
            </a:r>
            <a:r>
              <a:rPr lang="en-US" dirty="0" smtClean="0"/>
              <a:t>—is the most common thyroid disorder.</a:t>
            </a:r>
          </a:p>
          <a:p>
            <a:r>
              <a:rPr lang="en-US" dirty="0" smtClean="0"/>
              <a:t>Synthetic thyroid supplements are the preferred treatment for hypothyroidism today.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http://www.mayoclinic.com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http://www.medicinenet.com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http://learn.genetics.utah.edu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http://www.endocrine.niddk.nih.gov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http://www.webmd.com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http://www.endocrineweb.com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1.ytimg.com/vi/Zxt_PufeFGY/hq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169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Hypothyroidism</vt:lpstr>
      <vt:lpstr>What is Hypothyriodism?</vt:lpstr>
      <vt:lpstr>The symptoms and affects</vt:lpstr>
      <vt:lpstr>How does it happen?</vt:lpstr>
      <vt:lpstr>How do you treat it?</vt:lpstr>
      <vt:lpstr>Fun Facts</vt:lpstr>
      <vt:lpstr>Citations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Hypothyroidism</dc:title>
  <dc:creator> </dc:creator>
  <cp:lastModifiedBy> </cp:lastModifiedBy>
  <cp:revision>12</cp:revision>
  <dcterms:created xsi:type="dcterms:W3CDTF">2013-12-12T14:57:03Z</dcterms:created>
  <dcterms:modified xsi:type="dcterms:W3CDTF">2013-12-13T16:42:10Z</dcterms:modified>
</cp:coreProperties>
</file>