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3013-759A-054D-B337-17FE3D781B7C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048B-6A49-6847-B188-68EFA4937B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966" y="233588"/>
            <a:ext cx="865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r>
              <a:rPr lang="en-US" u="sng" dirty="0" smtClean="0"/>
              <a:t>									</a:t>
            </a:r>
            <a:r>
              <a:rPr lang="en-US" dirty="0" smtClean="0"/>
              <a:t>			7 Advanced Digestive Quiz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83854" y="1221989"/>
            <a:ext cx="4786485" cy="5012028"/>
            <a:chOff x="2218940" y="1221853"/>
            <a:chExt cx="4786485" cy="501202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9077" y="1221853"/>
              <a:ext cx="3706212" cy="501202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925152" y="2569469"/>
              <a:ext cx="1080273" cy="6715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4346" y="4817754"/>
              <a:ext cx="1080273" cy="6715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18940" y="3241035"/>
              <a:ext cx="1080273" cy="6715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8125" y="4146188"/>
              <a:ext cx="1080273" cy="6715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9077" y="2262885"/>
              <a:ext cx="1445229" cy="158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991731" y="4540368"/>
              <a:ext cx="1445229" cy="158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59077" y="1897903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03990" y="2569469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47236" y="3543269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15798" y="4146188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68398" y="4355702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43409" y="5002420"/>
              <a:ext cx="321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1966" y="601705"/>
            <a:ext cx="6502653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the Letter or letters that best matches the question or statement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Mouth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Rectum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Large Intestine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Small Intestine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Stomach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Location of Chemical Digestion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Location of Peristalsis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Organ responsible for the removal of water from waste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Esophagus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07" y="1718184"/>
            <a:ext cx="19939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966" y="233588"/>
            <a:ext cx="8656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r>
              <a:rPr lang="en-US" u="sng" dirty="0" smtClean="0"/>
              <a:t>									</a:t>
            </a:r>
            <a:r>
              <a:rPr lang="en-US" dirty="0" smtClean="0"/>
              <a:t>			7 Human Body Quiz 1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88272" y="642367"/>
            <a:ext cx="5897707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10. Color the axial skeleton on the diagram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11. Color the </a:t>
            </a:r>
            <a:r>
              <a:rPr lang="en-US" dirty="0" err="1" smtClean="0"/>
              <a:t>appendicular</a:t>
            </a:r>
            <a:r>
              <a:rPr lang="en-US" dirty="0" smtClean="0"/>
              <a:t> skeleton blue on the diagram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12. Circle a hinge joint </a:t>
            </a:r>
            <a:r>
              <a:rPr lang="en-US" dirty="0" smtClean="0"/>
              <a:t>with green on the diagram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13. Draw an orange arrow pointing to a ball and socket joint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14. Name two functions of the skeletal system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15. Name the three types of muscle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16. For each type of muscle, give an example of where it is located.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43" y="292099"/>
            <a:ext cx="5052075" cy="6116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5072" y="292099"/>
            <a:ext cx="356892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</a:t>
            </a:r>
            <a:r>
              <a:rPr lang="en-US" u="sng" dirty="0" smtClean="0"/>
              <a:t>							</a:t>
            </a:r>
          </a:p>
          <a:p>
            <a:endParaRPr lang="en-US" u="sng" dirty="0" smtClean="0"/>
          </a:p>
          <a:p>
            <a:r>
              <a:rPr lang="en-US" dirty="0" smtClean="0"/>
              <a:t>2. </a:t>
            </a:r>
            <a:r>
              <a:rPr lang="en-US" u="sng" dirty="0" smtClean="0"/>
              <a:t>						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en-US" u="sng" dirty="0" smtClean="0"/>
              <a:t>							</a:t>
            </a:r>
          </a:p>
          <a:p>
            <a:r>
              <a:rPr lang="en-US" dirty="0" smtClean="0"/>
              <a:t>6. </a:t>
            </a:r>
            <a:r>
              <a:rPr lang="en-US" u="sng" dirty="0" smtClean="0"/>
              <a:t>VALVE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7. </a:t>
            </a:r>
            <a:r>
              <a:rPr lang="en-US" u="sng" dirty="0" smtClean="0"/>
              <a:t>						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9&amp;3</a:t>
            </a:r>
            <a:r>
              <a:rPr lang="en-US" u="sng" dirty="0" smtClean="0"/>
              <a:t>							</a:t>
            </a:r>
            <a:endParaRPr lang="en-US" dirty="0" smtClean="0"/>
          </a:p>
          <a:p>
            <a:r>
              <a:rPr lang="en-US" dirty="0" smtClean="0"/>
              <a:t>TO THE LUNGS  - PICK UP Oxygen</a:t>
            </a:r>
          </a:p>
          <a:p>
            <a:r>
              <a:rPr lang="en-US" dirty="0" smtClean="0"/>
              <a:t>4 &amp;10</a:t>
            </a:r>
            <a:r>
              <a:rPr lang="en-US" u="sng" dirty="0" smtClean="0"/>
              <a:t>					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11.</a:t>
            </a:r>
            <a:r>
              <a:rPr lang="en-US" u="sng" dirty="0" smtClean="0"/>
              <a:t> 							</a:t>
            </a:r>
            <a:endParaRPr lang="en-US" dirty="0" smtClean="0"/>
          </a:p>
          <a:p>
            <a:r>
              <a:rPr lang="en-US" dirty="0" smtClean="0"/>
              <a:t>12. </a:t>
            </a:r>
            <a:r>
              <a:rPr lang="en-US" u="sng" dirty="0" smtClean="0"/>
              <a:t>VALVE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14.</a:t>
            </a:r>
            <a:r>
              <a:rPr lang="en-US" u="sng" dirty="0" smtClean="0"/>
              <a:t> 							</a:t>
            </a:r>
            <a:r>
              <a:rPr lang="en-US" dirty="0" smtClean="0"/>
              <a:t> </a:t>
            </a:r>
          </a:p>
          <a:p>
            <a:r>
              <a:rPr lang="en-US" dirty="0" smtClean="0"/>
              <a:t>13.</a:t>
            </a:r>
            <a:r>
              <a:rPr lang="en-US" u="sng" dirty="0" smtClean="0"/>
              <a:t>VALVE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  <a:r>
              <a:rPr lang="en-US" u="sng" dirty="0" smtClean="0"/>
              <a:t> 							</a:t>
            </a:r>
            <a:r>
              <a:rPr lang="en-US" dirty="0" smtClean="0"/>
              <a:t> </a:t>
            </a:r>
          </a:p>
          <a:p>
            <a:r>
              <a:rPr lang="en-US" dirty="0" smtClean="0"/>
              <a:t>15.</a:t>
            </a:r>
            <a:r>
              <a:rPr lang="en-US" u="sng" dirty="0" smtClean="0"/>
              <a:t> 							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264</Words>
  <Application>Microsoft Macintosh PowerPoint</Application>
  <PresentationFormat>On-screen Show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Morgan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Becky Morgan</dc:creator>
  <cp:lastModifiedBy>Becky Morgan</cp:lastModifiedBy>
  <cp:revision>2</cp:revision>
  <cp:lastPrinted>2013-01-14T01:50:38Z</cp:lastPrinted>
  <dcterms:created xsi:type="dcterms:W3CDTF">2013-01-14T01:32:21Z</dcterms:created>
  <dcterms:modified xsi:type="dcterms:W3CDTF">2013-01-14T01:56:25Z</dcterms:modified>
</cp:coreProperties>
</file>